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67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54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82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29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94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645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88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284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15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23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09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8E44D-019E-47FF-9506-E1120024A39E}" type="datetimeFigureOut">
              <a:rPr lang="es-AR" smtClean="0"/>
              <a:t>22/02/2016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C0EEE-C608-4FD1-9B9C-1854110DC33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183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6605">
        <p:fade/>
      </p:transition>
    </mc:Choice>
    <mc:Fallback xmlns="">
      <p:transition advClick="0" advTm="6605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  <p:pic>
        <p:nvPicPr>
          <p:cNvPr id="5" name="Marta Sanchez - Profundo Valo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20" y="116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605">
        <p:fade/>
      </p:transition>
    </mc:Choice>
    <mc:Fallback xmlns="">
      <p:transition spd="med" advClick="0" advTm="6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6605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>
        <p:fade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8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0">
        <p:fade/>
      </p:transition>
    </mc:Choice>
    <mc:Fallback xmlns="">
      <p:transition advClick="0" advTm="1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000">
        <p:fade/>
      </p:transition>
    </mc:Choice>
    <mc:Fallback xmlns="">
      <p:transition advClick="0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8000">
        <p:fade/>
      </p:transition>
    </mc:Choice>
    <mc:Fallback xmlns="">
      <p:transition advClick="0" advTm="1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:fade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>
        <p:fade/>
      </p:transition>
    </mc:Choice>
    <mc:Fallback xmlns="">
      <p:transition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>
        <p:fade/>
      </p:transition>
    </mc:Choice>
    <mc:Fallback xmlns="">
      <p:transition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1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>
        <p:fade/>
      </p:transition>
    </mc:Choice>
    <mc:Fallback xmlns="">
      <p:transition advClick="0" advTm="1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7"/>
            <a:ext cx="9144000" cy="683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000">
        <p:fade/>
      </p:transition>
    </mc:Choice>
    <mc:Fallback xmlns="">
      <p:transition advClick="0" advTm="9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Presentación en pantalla (4:3)</PresentationFormat>
  <Paragraphs>0</Paragraphs>
  <Slides>18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Sonia</dc:creator>
  <cp:lastModifiedBy>Sonia</cp:lastModifiedBy>
  <cp:revision>11</cp:revision>
  <dcterms:created xsi:type="dcterms:W3CDTF">2015-07-30T15:02:02Z</dcterms:created>
  <dcterms:modified xsi:type="dcterms:W3CDTF">2016-02-22T17:07:38Z</dcterms:modified>
</cp:coreProperties>
</file>